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5" r:id="rId21"/>
    <p:sldId id="282" r:id="rId22"/>
    <p:sldId id="276" r:id="rId23"/>
    <p:sldId id="283" r:id="rId24"/>
    <p:sldId id="277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8"/>
    <a:srgbClr val="181717"/>
    <a:srgbClr val="FF2709"/>
    <a:srgbClr val="EBEBE9"/>
    <a:srgbClr val="04607D"/>
    <a:srgbClr val="147089"/>
    <a:srgbClr val="005C76"/>
    <a:srgbClr val="014762"/>
    <a:srgbClr val="F8F8FB"/>
    <a:srgbClr val="EE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114" d="100"/>
          <a:sy n="114" d="100"/>
        </p:scale>
        <p:origin x="49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498B-EB95-EB40-6FC9-5F7FA904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D2823-B127-15B9-F625-6AA6644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2" y="1325782"/>
            <a:ext cx="7646276" cy="430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056D9-63B2-AF3F-B4F7-9829BEF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930769" y="614222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EB62-42F8-554A-4F12-A2DFE19F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5F1AC7-379A-BE67-2AF6-7712F042F59F}"/>
              </a:ext>
            </a:extLst>
          </p:cNvPr>
          <p:cNvGrpSpPr/>
          <p:nvPr/>
        </p:nvGrpSpPr>
        <p:grpSpPr>
          <a:xfrm>
            <a:off x="2455333" y="1587884"/>
            <a:ext cx="7772400" cy="3297382"/>
            <a:chOff x="0" y="842818"/>
            <a:chExt cx="7772400" cy="3297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6A185-1071-0D84-AC00-1BAF093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2818"/>
              <a:ext cx="7772400" cy="329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E4D2B-4CFE-8276-BDDE-DFFEB66D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5718">
              <a:off x="7373853" y="3711661"/>
              <a:ext cx="196044" cy="124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41E8-1D26-395E-1B19-A6542B7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0000">
              <a:off x="7385687" y="3833004"/>
              <a:ext cx="252138" cy="15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8D82-7493-7098-724B-E97CBA1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EEC9-4508-82A0-840D-2BE4E85B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31890"/>
          <a:stretch>
            <a:fillRect/>
          </a:stretch>
        </p:blipFill>
        <p:spPr>
          <a:xfrm>
            <a:off x="4114800" y="666221"/>
            <a:ext cx="6688668" cy="5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55-DD6A-C844-E40F-C4D98C8F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5095-B6C7-425D-D4C3-67165C0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27" b="12213"/>
          <a:stretch>
            <a:fillRect/>
          </a:stretch>
        </p:blipFill>
        <p:spPr>
          <a:xfrm>
            <a:off x="2540000" y="2387600"/>
            <a:ext cx="711200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47B2-1BC9-20FA-E6E5-2D3D54ED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F44D7D-3E38-28AC-29F5-2D7C25908A49}"/>
              </a:ext>
            </a:extLst>
          </p:cNvPr>
          <p:cNvGrpSpPr/>
          <p:nvPr/>
        </p:nvGrpSpPr>
        <p:grpSpPr>
          <a:xfrm>
            <a:off x="727729" y="252434"/>
            <a:ext cx="10736542" cy="6353132"/>
            <a:chOff x="996244" y="-299694"/>
            <a:chExt cx="10736542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9D7BA-86BE-3AB7-CB6F-B6F7842A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/>
            <a:stretch>
              <a:fillRect/>
            </a:stretch>
          </p:blipFill>
          <p:spPr>
            <a:xfrm rot="16200000">
              <a:off x="3187949" y="-2491399"/>
              <a:ext cx="6353132" cy="107365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829F5F-EB73-562B-A6BC-AD0B5C7BB648}"/>
                </a:ext>
              </a:extLst>
            </p:cNvPr>
            <p:cNvSpPr txBox="1"/>
            <p:nvPr/>
          </p:nvSpPr>
          <p:spPr>
            <a:xfrm>
              <a:off x="7516286" y="1706273"/>
              <a:ext cx="901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6381F3-0BE8-FF88-2F71-3EB93A9FDBDB}"/>
                </a:ext>
              </a:extLst>
            </p:cNvPr>
            <p:cNvSpPr txBox="1"/>
            <p:nvPr/>
          </p:nvSpPr>
          <p:spPr>
            <a:xfrm>
              <a:off x="6842199" y="1777255"/>
              <a:ext cx="9457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9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B30F8-5A38-F725-EBA8-E81B473A272B}"/>
                </a:ext>
              </a:extLst>
            </p:cNvPr>
            <p:cNvSpPr txBox="1"/>
            <p:nvPr/>
          </p:nvSpPr>
          <p:spPr>
            <a:xfrm>
              <a:off x="6842199" y="1989140"/>
              <a:ext cx="1627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CCFD0-2D4E-2BC6-9042-CD39F2DE37A4}"/>
                </a:ext>
              </a:extLst>
            </p:cNvPr>
            <p:cNvSpPr txBox="1"/>
            <p:nvPr/>
          </p:nvSpPr>
          <p:spPr>
            <a:xfrm>
              <a:off x="8082280" y="1798395"/>
              <a:ext cx="9017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0A382B-A751-EE03-A570-2E68F5F4C224}"/>
                </a:ext>
              </a:extLst>
            </p:cNvPr>
            <p:cNvSpPr txBox="1"/>
            <p:nvPr/>
          </p:nvSpPr>
          <p:spPr>
            <a:xfrm>
              <a:off x="6865516" y="4020558"/>
              <a:ext cx="1187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621A3-74B8-29E6-0814-60BFAE9E7636}"/>
                </a:ext>
              </a:extLst>
            </p:cNvPr>
            <p:cNvSpPr txBox="1"/>
            <p:nvPr/>
          </p:nvSpPr>
          <p:spPr>
            <a:xfrm>
              <a:off x="7004669" y="3816026"/>
              <a:ext cx="10479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16E43A-1DB4-9826-165F-EF217223298C}"/>
                </a:ext>
              </a:extLst>
            </p:cNvPr>
            <p:cNvSpPr txBox="1"/>
            <p:nvPr/>
          </p:nvSpPr>
          <p:spPr>
            <a:xfrm>
              <a:off x="6849613" y="3725346"/>
              <a:ext cx="585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46A3D5-A5B0-D054-3A8E-4A737D52778F}"/>
                </a:ext>
              </a:extLst>
            </p:cNvPr>
            <p:cNvSpPr txBox="1"/>
            <p:nvPr/>
          </p:nvSpPr>
          <p:spPr>
            <a:xfrm>
              <a:off x="6849613" y="3040062"/>
              <a:ext cx="16201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376E50-521D-1D47-5691-668A100E6868}"/>
                </a:ext>
              </a:extLst>
            </p:cNvPr>
            <p:cNvSpPr txBox="1"/>
            <p:nvPr/>
          </p:nvSpPr>
          <p:spPr>
            <a:xfrm>
              <a:off x="6842199" y="2745485"/>
              <a:ext cx="1365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D6E474-0F95-C576-12B1-7261F43BE926}"/>
                </a:ext>
              </a:extLst>
            </p:cNvPr>
            <p:cNvSpPr txBox="1"/>
            <p:nvPr/>
          </p:nvSpPr>
          <p:spPr>
            <a:xfrm>
              <a:off x="6842199" y="804562"/>
              <a:ext cx="29728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5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AFCF-9785-BD03-C0A2-4ADAC72D5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89F45-43FD-102B-766F-9CD8DC4524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1" t="50000" b="7163"/>
          <a:stretch>
            <a:fillRect/>
          </a:stretch>
        </p:blipFill>
        <p:spPr>
          <a:xfrm rot="16200000">
            <a:off x="2919434" y="1129391"/>
            <a:ext cx="6353132" cy="4599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F10D8-E566-7619-6774-A49E999A347A}"/>
              </a:ext>
            </a:extLst>
          </p:cNvPr>
          <p:cNvSpPr txBox="1"/>
          <p:nvPr/>
        </p:nvSpPr>
        <p:spPr>
          <a:xfrm>
            <a:off x="5049760" y="2156801"/>
            <a:ext cx="901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3-12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20007C-3223-1397-5BB9-ACAB846ECFA2}"/>
              </a:ext>
            </a:extLst>
          </p:cNvPr>
          <p:cNvSpPr txBox="1"/>
          <p:nvPr/>
        </p:nvSpPr>
        <p:spPr>
          <a:xfrm>
            <a:off x="4274075" y="2285839"/>
            <a:ext cx="9457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rPr>
              <a:t>Results in</a:t>
            </a:r>
            <a:endParaRPr lang="en-US" sz="1050" dirty="0">
              <a:solidFill>
                <a:schemeClr val="bg2">
                  <a:lumMod val="75000"/>
                </a:schemeClr>
              </a:solidFill>
              <a:latin typeface="Sora Light" pitchFamily="2" charset="0"/>
              <a:cs typeface="Sora Ligh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87F98-2E93-6861-897A-1BDD2A0B7F59}"/>
              </a:ext>
            </a:extLst>
          </p:cNvPr>
          <p:cNvSpPr txBox="1"/>
          <p:nvPr/>
        </p:nvSpPr>
        <p:spPr>
          <a:xfrm>
            <a:off x="4274075" y="2541266"/>
            <a:ext cx="14432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 Light" pitchFamily="2" charset="0"/>
                <a:cs typeface="Sora Light" pitchFamily="2" charset="0"/>
              </a:rPr>
              <a:t>with minimal hands-on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D2112-1ED1-87F1-28B8-32C7B59EAF04}"/>
              </a:ext>
            </a:extLst>
          </p:cNvPr>
          <p:cNvSpPr txBox="1"/>
          <p:nvPr/>
        </p:nvSpPr>
        <p:spPr>
          <a:xfrm>
            <a:off x="5804440" y="2306979"/>
            <a:ext cx="90176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rPr>
              <a:t>hours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1240C8-73E3-1594-9B96-426F47223BEC}"/>
              </a:ext>
            </a:extLst>
          </p:cNvPr>
          <p:cNvSpPr txBox="1"/>
          <p:nvPr/>
        </p:nvSpPr>
        <p:spPr>
          <a:xfrm>
            <a:off x="4297392" y="4601712"/>
            <a:ext cx="14199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 Light" pitchFamily="2" charset="0"/>
                <a:cs typeface="Sora Light" pitchFamily="2" charset="0"/>
              </a:rPr>
              <a:t>advanced RNA technology.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1FCD7D-FB52-FC29-78EC-B3B0D464213A}"/>
              </a:ext>
            </a:extLst>
          </p:cNvPr>
          <p:cNvSpPr txBox="1"/>
          <p:nvPr/>
        </p:nvSpPr>
        <p:spPr>
          <a:xfrm>
            <a:off x="4465573" y="4382666"/>
            <a:ext cx="10479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rPr>
              <a:t>CFU/sample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9CCBD-CB80-8A1C-9292-E503180058D1}"/>
              </a:ext>
            </a:extLst>
          </p:cNvPr>
          <p:cNvSpPr txBox="1"/>
          <p:nvPr/>
        </p:nvSpPr>
        <p:spPr>
          <a:xfrm>
            <a:off x="4281489" y="4233930"/>
            <a:ext cx="585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28497-C577-41AC-BD1E-7E3C2740C9C2}"/>
              </a:ext>
            </a:extLst>
          </p:cNvPr>
          <p:cNvSpPr txBox="1"/>
          <p:nvPr/>
        </p:nvSpPr>
        <p:spPr>
          <a:xfrm>
            <a:off x="4281488" y="3621216"/>
            <a:ext cx="1814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99C8"/>
                </a:solidFill>
                <a:latin typeface="Sora Light" pitchFamily="2" charset="0"/>
                <a:cs typeface="Sora Light" pitchFamily="2" charset="0"/>
              </a:rPr>
              <a:t>more sensitive than current real time PCR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179E42-1D9D-53F0-2E26-233B41BD2351}"/>
              </a:ext>
            </a:extLst>
          </p:cNvPr>
          <p:cNvSpPr txBox="1"/>
          <p:nvPr/>
        </p:nvSpPr>
        <p:spPr>
          <a:xfrm>
            <a:off x="4274074" y="3254069"/>
            <a:ext cx="16275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10,000x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7AF70-EE40-B28D-6257-6F9C7F77D379}"/>
              </a:ext>
            </a:extLst>
          </p:cNvPr>
          <p:cNvSpPr txBox="1"/>
          <p:nvPr/>
        </p:nvSpPr>
        <p:spPr>
          <a:xfrm>
            <a:off x="4274075" y="1313146"/>
            <a:ext cx="33749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AiGOR</a:t>
            </a:r>
            <a:r>
              <a:rPr lang="en-US" sz="2400" dirty="0">
                <a:solidFill>
                  <a:schemeClr val="bg1"/>
                </a:solidFill>
                <a:latin typeface="Sora Light" pitchFamily="2" charset="0"/>
                <a:cs typeface="Sora Light" pitchFamily="2" charset="0"/>
              </a:rPr>
              <a:t>™</a:t>
            </a:r>
            <a:r>
              <a:rPr lang="en-US" sz="2400" b="1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ora Light" pitchFamily="2" charset="0"/>
                <a:cs typeface="Sora Light" pitchFamily="2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152212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01B-17CD-547E-5AE0-7086BE49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B75CEA9-9466-2132-28FD-B383335A8822}"/>
              </a:ext>
            </a:extLst>
          </p:cNvPr>
          <p:cNvGrpSpPr/>
          <p:nvPr/>
        </p:nvGrpSpPr>
        <p:grpSpPr>
          <a:xfrm>
            <a:off x="1248229" y="615043"/>
            <a:ext cx="9954784" cy="5627915"/>
            <a:chOff x="1248229" y="615043"/>
            <a:chExt cx="9954784" cy="56279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8ED250-D622-90A9-7527-1B4167F639E8}"/>
                </a:ext>
              </a:extLst>
            </p:cNvPr>
            <p:cNvSpPr/>
            <p:nvPr/>
          </p:nvSpPr>
          <p:spPr>
            <a:xfrm>
              <a:off x="1248229" y="615043"/>
              <a:ext cx="9940270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6D40202-5055-9746-6D50-E0D9DA96E175}"/>
                </a:ext>
              </a:extLst>
            </p:cNvPr>
            <p:cNvGrpSpPr/>
            <p:nvPr/>
          </p:nvGrpSpPr>
          <p:grpSpPr>
            <a:xfrm>
              <a:off x="6846913" y="615043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346C560-7849-0762-7845-4D6CE29C0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7383A65-3240-FA21-DC28-1C9934C8C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A9628-0123-FBD9-DD66-003578DAB455}"/>
                </a:ext>
              </a:extLst>
            </p:cNvPr>
            <p:cNvSpPr txBox="1"/>
            <p:nvPr/>
          </p:nvSpPr>
          <p:spPr>
            <a:xfrm>
              <a:off x="7907979" y="1298688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16AE83-3D1B-F5BF-6360-FB61540AA9D0}"/>
                </a:ext>
              </a:extLst>
            </p:cNvPr>
            <p:cNvSpPr txBox="1"/>
            <p:nvPr/>
          </p:nvSpPr>
          <p:spPr>
            <a:xfrm>
              <a:off x="9027992" y="1327717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100" b="1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37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EBA1-2D96-CCD9-1C86-278FB5D7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28D4B5-D675-A12B-3E58-97587EA23D72}"/>
              </a:ext>
            </a:extLst>
          </p:cNvPr>
          <p:cNvGrpSpPr/>
          <p:nvPr/>
        </p:nvGrpSpPr>
        <p:grpSpPr>
          <a:xfrm>
            <a:off x="3917950" y="615042"/>
            <a:ext cx="4356100" cy="5627915"/>
            <a:chOff x="3917950" y="615042"/>
            <a:chExt cx="4356100" cy="562791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6F10481-21C8-A6C7-DE47-815054EF3E88}"/>
                </a:ext>
              </a:extLst>
            </p:cNvPr>
            <p:cNvGrpSpPr/>
            <p:nvPr/>
          </p:nvGrpSpPr>
          <p:grpSpPr>
            <a:xfrm>
              <a:off x="3917950" y="615042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00B9DF-AC10-B6AD-7DDE-D2C25E36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5EF4C5F-2D54-EB23-7592-B88FB0B0E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E19EB0-0298-1FF3-FA35-D93246B71420}"/>
                </a:ext>
              </a:extLst>
            </p:cNvPr>
            <p:cNvSpPr txBox="1"/>
            <p:nvPr/>
          </p:nvSpPr>
          <p:spPr>
            <a:xfrm>
              <a:off x="4409881" y="1423253"/>
              <a:ext cx="1517318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105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BB0A76-0284-9A05-B158-9BE6E4211F49}"/>
                </a:ext>
              </a:extLst>
            </p:cNvPr>
            <p:cNvSpPr txBox="1"/>
            <p:nvPr/>
          </p:nvSpPr>
          <p:spPr>
            <a:xfrm>
              <a:off x="5927199" y="1423253"/>
              <a:ext cx="198044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400" b="1" dirty="0"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400" dirty="0"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2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6DA5-BF95-D6C7-5934-67319C19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584B93-9E00-D9CB-F9CE-6A78995F077A}"/>
              </a:ext>
            </a:extLst>
          </p:cNvPr>
          <p:cNvSpPr/>
          <p:nvPr/>
        </p:nvSpPr>
        <p:spPr>
          <a:xfrm>
            <a:off x="4229101" y="614309"/>
            <a:ext cx="4359728" cy="5627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6C460F-9614-BA90-9827-60BD140299CA}"/>
              </a:ext>
            </a:extLst>
          </p:cNvPr>
          <p:cNvSpPr>
            <a:spLocks/>
          </p:cNvSpPr>
          <p:nvPr/>
        </p:nvSpPr>
        <p:spPr>
          <a:xfrm>
            <a:off x="4391897" y="723332"/>
            <a:ext cx="377489" cy="5404514"/>
          </a:xfrm>
          <a:prstGeom prst="roundRect">
            <a:avLst>
              <a:gd name="adj" fmla="val 50000"/>
            </a:avLst>
          </a:prstGeom>
          <a:solidFill>
            <a:srgbClr val="FF27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E3393E-D2DC-8A6E-CEAC-CADCE37FFC68}"/>
              </a:ext>
            </a:extLst>
          </p:cNvPr>
          <p:cNvSpPr/>
          <p:nvPr/>
        </p:nvSpPr>
        <p:spPr>
          <a:xfrm>
            <a:off x="4447912" y="614309"/>
            <a:ext cx="4006660" cy="5627913"/>
          </a:xfrm>
          <a:prstGeom prst="roundRect">
            <a:avLst>
              <a:gd name="adj" fmla="val 6088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1E0950-C202-CF7A-4202-4AC0BCB8C5A9}"/>
              </a:ext>
            </a:extLst>
          </p:cNvPr>
          <p:cNvSpPr txBox="1"/>
          <p:nvPr/>
        </p:nvSpPr>
        <p:spPr>
          <a:xfrm>
            <a:off x="4800849" y="3036959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78253-A5B0-E40F-A26A-77DDF009D52C}"/>
              </a:ext>
            </a:extLst>
          </p:cNvPr>
          <p:cNvSpPr txBox="1"/>
          <p:nvPr/>
        </p:nvSpPr>
        <p:spPr>
          <a:xfrm>
            <a:off x="6433584" y="3032074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hours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1DB53-15C4-1FB8-3A80-F1848C470000}"/>
              </a:ext>
            </a:extLst>
          </p:cNvPr>
          <p:cNvSpPr txBox="1"/>
          <p:nvPr/>
        </p:nvSpPr>
        <p:spPr>
          <a:xfrm>
            <a:off x="4800849" y="2572339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Enrichment time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33E12-98B6-D5D8-9416-017A9214EF21}"/>
              </a:ext>
            </a:extLst>
          </p:cNvPr>
          <p:cNvSpPr txBox="1"/>
          <p:nvPr/>
        </p:nvSpPr>
        <p:spPr>
          <a:xfrm>
            <a:off x="6433584" y="257322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 enrichment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F4570-343A-A5CB-01DA-AC2303356DB6}"/>
              </a:ext>
            </a:extLst>
          </p:cNvPr>
          <p:cNvSpPr txBox="1"/>
          <p:nvPr/>
        </p:nvSpPr>
        <p:spPr>
          <a:xfrm>
            <a:off x="4800849" y="2209128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Strategy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C5BA55-7120-D13F-C813-4DEBE7BF36BB}"/>
              </a:ext>
            </a:extLst>
          </p:cNvPr>
          <p:cNvSpPr txBox="1"/>
          <p:nvPr/>
        </p:nvSpPr>
        <p:spPr>
          <a:xfrm>
            <a:off x="6433585" y="2204243"/>
            <a:ext cx="1583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Ultrafast screening </a:t>
            </a:r>
          </a:p>
          <a:p>
            <a:endParaRPr lang="en-US" sz="3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ED50D-4868-869B-69D9-F9B352263DDA}"/>
              </a:ext>
            </a:extLst>
          </p:cNvPr>
          <p:cNvSpPr txBox="1"/>
          <p:nvPr/>
        </p:nvSpPr>
        <p:spPr>
          <a:xfrm>
            <a:off x="4800850" y="4842643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rPr>
              <a:t>Downstream applications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98C424-CA16-2C97-E011-6F7D60DA36B1}"/>
              </a:ext>
            </a:extLst>
          </p:cNvPr>
          <p:cNvSpPr txBox="1"/>
          <p:nvPr/>
        </p:nvSpPr>
        <p:spPr>
          <a:xfrm>
            <a:off x="6433584" y="4843531"/>
            <a:ext cx="173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None, destructive method. The whole sample must be processed 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FE0356-8138-6ABC-1E3F-C4C758C56733}"/>
              </a:ext>
            </a:extLst>
          </p:cNvPr>
          <p:cNvSpPr txBox="1"/>
          <p:nvPr/>
        </p:nvSpPr>
        <p:spPr>
          <a:xfrm>
            <a:off x="4800849" y="356000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Intended use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BECD80-9CFD-ED86-62AE-C14D749CCF29}"/>
              </a:ext>
            </a:extLst>
          </p:cNvPr>
          <p:cNvSpPr txBox="1"/>
          <p:nvPr/>
        </p:nvSpPr>
        <p:spPr>
          <a:xfrm>
            <a:off x="6433584" y="3555122"/>
            <a:ext cx="148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Pre/post sanitation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A40E90-9B96-118D-9ED5-1BC88FCB4CD2}"/>
              </a:ext>
            </a:extLst>
          </p:cNvPr>
          <p:cNvSpPr txBox="1"/>
          <p:nvPr/>
        </p:nvSpPr>
        <p:spPr>
          <a:xfrm>
            <a:off x="4800849" y="4368772"/>
            <a:ext cx="125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Limit of detection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F8C73A-1354-C4FA-B4F7-365B8809ACE7}"/>
              </a:ext>
            </a:extLst>
          </p:cNvPr>
          <p:cNvSpPr txBox="1"/>
          <p:nvPr/>
        </p:nvSpPr>
        <p:spPr>
          <a:xfrm>
            <a:off x="6433584" y="4379790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 CFU/sample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45E255-B6AE-9381-BBE8-B90F95A6A35D}"/>
              </a:ext>
            </a:extLst>
          </p:cNvPr>
          <p:cNvSpPr txBox="1"/>
          <p:nvPr/>
        </p:nvSpPr>
        <p:spPr>
          <a:xfrm>
            <a:off x="4800849" y="3906210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Sampling device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D9BF75-2F04-D543-EA86-AE23095D9E23}"/>
              </a:ext>
            </a:extLst>
          </p:cNvPr>
          <p:cNvSpPr txBox="1"/>
          <p:nvPr/>
        </p:nvSpPr>
        <p:spPr>
          <a:xfrm>
            <a:off x="6433584" y="3901325"/>
            <a:ext cx="1305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Any swab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D7B119-784C-F70D-F6F4-56AD2E4522C8}"/>
              </a:ext>
            </a:extLst>
          </p:cNvPr>
          <p:cNvSpPr/>
          <p:nvPr/>
        </p:nvSpPr>
        <p:spPr>
          <a:xfrm>
            <a:off x="4847546" y="1557749"/>
            <a:ext cx="640080" cy="227916"/>
          </a:xfrm>
          <a:prstGeom prst="roundRect">
            <a:avLst>
              <a:gd name="adj" fmla="val 3081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1F029F-4F66-E641-8AD5-CC681132A819}"/>
              </a:ext>
            </a:extLst>
          </p:cNvPr>
          <p:cNvSpPr txBox="1"/>
          <p:nvPr/>
        </p:nvSpPr>
        <p:spPr>
          <a:xfrm>
            <a:off x="4840772" y="1527595"/>
            <a:ext cx="72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venir Black" panose="02000503020000020003" pitchFamily="2" charset="0"/>
                <a:cs typeface="Sora" pitchFamily="2" charset="0"/>
              </a:rPr>
              <a:t>ZERO</a:t>
            </a:r>
            <a:endParaRPr lang="en-US" sz="1400" b="1" u="none" strike="noStrike" dirty="0">
              <a:solidFill>
                <a:schemeClr val="bg1"/>
              </a:solidFill>
              <a:effectLst/>
              <a:latin typeface="Avenir Black" panose="02000503020000020003" pitchFamily="2" charset="0"/>
              <a:cs typeface="Sor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65907C-8FDC-718F-C161-5FDBEE70973C}"/>
              </a:ext>
            </a:extLst>
          </p:cNvPr>
          <p:cNvSpPr/>
          <p:nvPr/>
        </p:nvSpPr>
        <p:spPr>
          <a:xfrm rot="1893682">
            <a:off x="5331594" y="1522989"/>
            <a:ext cx="25200" cy="288000"/>
          </a:xfrm>
          <a:prstGeom prst="rect">
            <a:avLst/>
          </a:prstGeom>
          <a:solidFill>
            <a:schemeClr val="bg1"/>
          </a:solidFill>
          <a:ln>
            <a:solidFill>
              <a:srgbClr val="18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C54CC7-049E-C8CD-33F2-1849B8386481}"/>
              </a:ext>
            </a:extLst>
          </p:cNvPr>
          <p:cNvCxnSpPr>
            <a:cxnSpLocks/>
          </p:cNvCxnSpPr>
          <p:nvPr/>
        </p:nvCxnSpPr>
        <p:spPr>
          <a:xfrm flipH="1">
            <a:off x="4800112" y="252435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B8BFF2-BFBF-9789-3367-E5D4E39165DE}"/>
              </a:ext>
            </a:extLst>
          </p:cNvPr>
          <p:cNvCxnSpPr>
            <a:cxnSpLocks/>
          </p:cNvCxnSpPr>
          <p:nvPr/>
        </p:nvCxnSpPr>
        <p:spPr>
          <a:xfrm flipH="1">
            <a:off x="4800112" y="299038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4CBF3C-BC87-506B-0766-A41E5DD5EA90}"/>
              </a:ext>
            </a:extLst>
          </p:cNvPr>
          <p:cNvCxnSpPr>
            <a:cxnSpLocks/>
          </p:cNvCxnSpPr>
          <p:nvPr/>
        </p:nvCxnSpPr>
        <p:spPr>
          <a:xfrm flipH="1">
            <a:off x="4800112" y="344927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B53571-8212-EF69-89F2-64E744F99D81}"/>
              </a:ext>
            </a:extLst>
          </p:cNvPr>
          <p:cNvCxnSpPr>
            <a:cxnSpLocks/>
          </p:cNvCxnSpPr>
          <p:nvPr/>
        </p:nvCxnSpPr>
        <p:spPr>
          <a:xfrm flipH="1">
            <a:off x="4800112" y="38652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4F5D8F3-AF0F-6BF7-6838-26873EEA5508}"/>
              </a:ext>
            </a:extLst>
          </p:cNvPr>
          <p:cNvCxnSpPr>
            <a:cxnSpLocks/>
          </p:cNvCxnSpPr>
          <p:nvPr/>
        </p:nvCxnSpPr>
        <p:spPr>
          <a:xfrm flipH="1">
            <a:off x="4800112" y="43098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9503E9-606C-9768-EAB1-768BCDD877D2}"/>
              </a:ext>
            </a:extLst>
          </p:cNvPr>
          <p:cNvCxnSpPr>
            <a:cxnSpLocks/>
          </p:cNvCxnSpPr>
          <p:nvPr/>
        </p:nvCxnSpPr>
        <p:spPr>
          <a:xfrm flipH="1">
            <a:off x="4800112" y="477592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1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878BC-A0F3-8A95-1ACC-37B5723E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126651-C397-7621-C013-DA73F0E779C5}"/>
              </a:ext>
            </a:extLst>
          </p:cNvPr>
          <p:cNvGrpSpPr/>
          <p:nvPr/>
        </p:nvGrpSpPr>
        <p:grpSpPr>
          <a:xfrm>
            <a:off x="4229101" y="614308"/>
            <a:ext cx="4359728" cy="5627915"/>
            <a:chOff x="4229101" y="614308"/>
            <a:chExt cx="4359728" cy="56279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40DA56-3B78-AD0D-2189-592B83AE3586}"/>
                </a:ext>
              </a:extLst>
            </p:cNvPr>
            <p:cNvSpPr/>
            <p:nvPr/>
          </p:nvSpPr>
          <p:spPr>
            <a:xfrm>
              <a:off x="4229101" y="614309"/>
              <a:ext cx="4359728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81CB88B-068E-380B-291C-E4C5E311716E}"/>
                </a:ext>
              </a:extLst>
            </p:cNvPr>
            <p:cNvSpPr>
              <a:spLocks/>
            </p:cNvSpPr>
            <p:nvPr/>
          </p:nvSpPr>
          <p:spPr>
            <a:xfrm>
              <a:off x="4393977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587E416-4520-4677-4BC6-DC87E06E657F}"/>
                </a:ext>
              </a:extLst>
            </p:cNvPr>
            <p:cNvSpPr/>
            <p:nvPr/>
          </p:nvSpPr>
          <p:spPr>
            <a:xfrm>
              <a:off x="4440303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0766A0-331D-CC20-83AD-9FCA079C5F77}"/>
                </a:ext>
              </a:extLst>
            </p:cNvPr>
            <p:cNvSpPr txBox="1"/>
            <p:nvPr/>
          </p:nvSpPr>
          <p:spPr>
            <a:xfrm>
              <a:off x="4793240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E20EDB-4250-9C8E-8E28-DD5C23203684}"/>
                </a:ext>
              </a:extLst>
            </p:cNvPr>
            <p:cNvSpPr txBox="1"/>
            <p:nvPr/>
          </p:nvSpPr>
          <p:spPr>
            <a:xfrm>
              <a:off x="6425975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8EAD64-CC58-814B-DEF1-E02C22469921}"/>
                </a:ext>
              </a:extLst>
            </p:cNvPr>
            <p:cNvSpPr txBox="1"/>
            <p:nvPr/>
          </p:nvSpPr>
          <p:spPr>
            <a:xfrm>
              <a:off x="4793240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BE2AA8-3109-377E-E727-00569ADDEC2B}"/>
                </a:ext>
              </a:extLst>
            </p:cNvPr>
            <p:cNvSpPr txBox="1"/>
            <p:nvPr/>
          </p:nvSpPr>
          <p:spPr>
            <a:xfrm>
              <a:off x="6425975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E1E7B8-2F9F-729B-E866-E869DE138836}"/>
                </a:ext>
              </a:extLst>
            </p:cNvPr>
            <p:cNvSpPr txBox="1"/>
            <p:nvPr/>
          </p:nvSpPr>
          <p:spPr>
            <a:xfrm>
              <a:off x="4793240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B31DF7-E116-A80F-7002-41924F887020}"/>
                </a:ext>
              </a:extLst>
            </p:cNvPr>
            <p:cNvSpPr txBox="1"/>
            <p:nvPr/>
          </p:nvSpPr>
          <p:spPr>
            <a:xfrm>
              <a:off x="6425976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914CBF-A9F0-D2D4-98C7-340FC36E3313}"/>
                </a:ext>
              </a:extLst>
            </p:cNvPr>
            <p:cNvSpPr txBox="1"/>
            <p:nvPr/>
          </p:nvSpPr>
          <p:spPr>
            <a:xfrm>
              <a:off x="4793241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9DBFC0-716F-71A9-AE86-769F6C6BF207}"/>
                </a:ext>
              </a:extLst>
            </p:cNvPr>
            <p:cNvSpPr txBox="1"/>
            <p:nvPr/>
          </p:nvSpPr>
          <p:spPr>
            <a:xfrm>
              <a:off x="6425975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F48F13-EFD5-1D95-F03F-AC23BE111420}"/>
                </a:ext>
              </a:extLst>
            </p:cNvPr>
            <p:cNvSpPr txBox="1"/>
            <p:nvPr/>
          </p:nvSpPr>
          <p:spPr>
            <a:xfrm>
              <a:off x="4793240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ED27B1-9CBF-9033-256B-CA6437B2C101}"/>
                </a:ext>
              </a:extLst>
            </p:cNvPr>
            <p:cNvSpPr txBox="1"/>
            <p:nvPr/>
          </p:nvSpPr>
          <p:spPr>
            <a:xfrm>
              <a:off x="6425975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1025E8-7F1D-4A54-B3B1-503366493BD0}"/>
                </a:ext>
              </a:extLst>
            </p:cNvPr>
            <p:cNvSpPr txBox="1"/>
            <p:nvPr/>
          </p:nvSpPr>
          <p:spPr>
            <a:xfrm>
              <a:off x="4793240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C3C193-0719-07A9-10A7-B3D67EFF78FD}"/>
                </a:ext>
              </a:extLst>
            </p:cNvPr>
            <p:cNvSpPr txBox="1"/>
            <p:nvPr/>
          </p:nvSpPr>
          <p:spPr>
            <a:xfrm>
              <a:off x="6425975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78A4A45-339B-4ACA-43C4-84F3DD5BF5C6}"/>
                </a:ext>
              </a:extLst>
            </p:cNvPr>
            <p:cNvSpPr txBox="1"/>
            <p:nvPr/>
          </p:nvSpPr>
          <p:spPr>
            <a:xfrm>
              <a:off x="4793240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A162FA-D445-31E0-1AF5-C3C82D124079}"/>
                </a:ext>
              </a:extLst>
            </p:cNvPr>
            <p:cNvSpPr txBox="1"/>
            <p:nvPr/>
          </p:nvSpPr>
          <p:spPr>
            <a:xfrm>
              <a:off x="6425974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2897D81-E1AF-E6D8-02B9-2CB8DFFE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37CD85-1B2D-C406-90AF-B2E718F7C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9CCA1D-F8F0-010A-B6BA-148DB07B5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71AD15-DDAE-B0B8-97E0-2A58119E6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173F0D-7BC3-87ED-E93C-A8E8E8F1F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FB800F3-B8B1-8243-02CA-C33BEEBCA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5FE168-FD49-AF59-7C85-6829A4C65F8B}"/>
                </a:ext>
              </a:extLst>
            </p:cNvPr>
            <p:cNvGrpSpPr/>
            <p:nvPr/>
          </p:nvGrpSpPr>
          <p:grpSpPr>
            <a:xfrm>
              <a:off x="4888133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A548900-15DD-4D0B-2F44-D520ACDA52E2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B66FEF-526E-1D76-06C8-EB95745EF000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04291F0-2F1F-F28C-953F-B2C85367E114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930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3E97-0ED9-BE30-C0CE-AFD6D94E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8538089-55AA-2401-2DA6-DD5332EE33A9}"/>
              </a:ext>
            </a:extLst>
          </p:cNvPr>
          <p:cNvGrpSpPr/>
          <p:nvPr/>
        </p:nvGrpSpPr>
        <p:grpSpPr>
          <a:xfrm>
            <a:off x="727727" y="614308"/>
            <a:ext cx="10736543" cy="5627914"/>
            <a:chOff x="727727" y="614308"/>
            <a:chExt cx="10736543" cy="56279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00A93A-56DD-0989-D8AA-82CD68B3989E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4C9A4DA-5F4C-943C-1E61-E0E764EEEC32}"/>
                </a:ext>
              </a:extLst>
            </p:cNvPr>
            <p:cNvSpPr>
              <a:spLocks/>
            </p:cNvSpPr>
            <p:nvPr/>
          </p:nvSpPr>
          <p:spPr>
            <a:xfrm>
              <a:off x="6390043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08259B0-EF7E-5423-53EB-BD8DCFAE711A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2C78F0-338C-0429-25AE-7C05C4FFF765}"/>
                </a:ext>
              </a:extLst>
            </p:cNvPr>
            <p:cNvSpPr txBox="1"/>
            <p:nvPr/>
          </p:nvSpPr>
          <p:spPr>
            <a:xfrm>
              <a:off x="6789306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1C181-35D8-233A-2499-655C76137F9E}"/>
                </a:ext>
              </a:extLst>
            </p:cNvPr>
            <p:cNvSpPr txBox="1"/>
            <p:nvPr/>
          </p:nvSpPr>
          <p:spPr>
            <a:xfrm>
              <a:off x="8422041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A80621-C730-7865-0320-FF2E94960C47}"/>
                </a:ext>
              </a:extLst>
            </p:cNvPr>
            <p:cNvSpPr txBox="1"/>
            <p:nvPr/>
          </p:nvSpPr>
          <p:spPr>
            <a:xfrm>
              <a:off x="6789306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6DCF8F-D0C8-2349-0787-7B95B56F17E0}"/>
                </a:ext>
              </a:extLst>
            </p:cNvPr>
            <p:cNvSpPr txBox="1"/>
            <p:nvPr/>
          </p:nvSpPr>
          <p:spPr>
            <a:xfrm>
              <a:off x="8422041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6DBA40-4664-C283-D68D-BB6EC102A063}"/>
                </a:ext>
              </a:extLst>
            </p:cNvPr>
            <p:cNvSpPr txBox="1"/>
            <p:nvPr/>
          </p:nvSpPr>
          <p:spPr>
            <a:xfrm>
              <a:off x="6789306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F7E46A-02BA-04FC-524E-B51E191D63B8}"/>
                </a:ext>
              </a:extLst>
            </p:cNvPr>
            <p:cNvSpPr txBox="1"/>
            <p:nvPr/>
          </p:nvSpPr>
          <p:spPr>
            <a:xfrm>
              <a:off x="8422042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8CE60-AB4D-1D3B-6055-8D14DA730873}"/>
                </a:ext>
              </a:extLst>
            </p:cNvPr>
            <p:cNvSpPr txBox="1"/>
            <p:nvPr/>
          </p:nvSpPr>
          <p:spPr>
            <a:xfrm>
              <a:off x="6789307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B8FF20-DF9D-9A6C-42AF-F696CEACB16D}"/>
                </a:ext>
              </a:extLst>
            </p:cNvPr>
            <p:cNvSpPr txBox="1"/>
            <p:nvPr/>
          </p:nvSpPr>
          <p:spPr>
            <a:xfrm>
              <a:off x="8422041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6901A5-C716-60CB-B018-B4D749921D63}"/>
                </a:ext>
              </a:extLst>
            </p:cNvPr>
            <p:cNvSpPr txBox="1"/>
            <p:nvPr/>
          </p:nvSpPr>
          <p:spPr>
            <a:xfrm>
              <a:off x="6789306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099EF5-745B-A92B-F2AD-C70719FF0274}"/>
                </a:ext>
              </a:extLst>
            </p:cNvPr>
            <p:cNvSpPr txBox="1"/>
            <p:nvPr/>
          </p:nvSpPr>
          <p:spPr>
            <a:xfrm>
              <a:off x="8422041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44CAC2-263B-39FA-9FF8-6336D92C820B}"/>
                </a:ext>
              </a:extLst>
            </p:cNvPr>
            <p:cNvSpPr txBox="1"/>
            <p:nvPr/>
          </p:nvSpPr>
          <p:spPr>
            <a:xfrm>
              <a:off x="6789306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5D880A-D833-67BD-E9DD-5C23D23375DE}"/>
                </a:ext>
              </a:extLst>
            </p:cNvPr>
            <p:cNvSpPr txBox="1"/>
            <p:nvPr/>
          </p:nvSpPr>
          <p:spPr>
            <a:xfrm>
              <a:off x="8422041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C077E1C-CF21-404E-E066-D666E3F22BA9}"/>
                </a:ext>
              </a:extLst>
            </p:cNvPr>
            <p:cNvSpPr txBox="1"/>
            <p:nvPr/>
          </p:nvSpPr>
          <p:spPr>
            <a:xfrm>
              <a:off x="6789306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CF8526-9C6A-29C5-2426-559BC0EFAB0C}"/>
                </a:ext>
              </a:extLst>
            </p:cNvPr>
            <p:cNvSpPr txBox="1"/>
            <p:nvPr/>
          </p:nvSpPr>
          <p:spPr>
            <a:xfrm>
              <a:off x="8422040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BCA05-D48D-6ACC-AA9B-736B8FAD4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8930EB-5213-9B85-A027-BA7CB11A4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0374C7-053E-F073-5E76-956FF2E7E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05EE4FC-4EF0-F420-E661-39E82F943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FA9984-1B67-B8EE-C6B7-12D2F4651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A22D78-9395-BE36-9754-55C81F98E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479D01-BBF0-4857-5283-09906F064823}"/>
                </a:ext>
              </a:extLst>
            </p:cNvPr>
            <p:cNvGrpSpPr/>
            <p:nvPr/>
          </p:nvGrpSpPr>
          <p:grpSpPr>
            <a:xfrm>
              <a:off x="6884199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3B26A392-AF21-09D0-A311-1F9F8B93DD5A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611877-FFA2-322F-8AC1-180001996DB3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F07719-ED66-591D-1222-124A42E3F930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274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1F6F-64F9-3357-F1FB-BA5BDDC96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C340D75-D7C3-C752-EA9F-4DAE4F4E6045}"/>
              </a:ext>
            </a:extLst>
          </p:cNvPr>
          <p:cNvGrpSpPr/>
          <p:nvPr/>
        </p:nvGrpSpPr>
        <p:grpSpPr>
          <a:xfrm>
            <a:off x="727727" y="614308"/>
            <a:ext cx="10736543" cy="5627914"/>
            <a:chOff x="727727" y="614308"/>
            <a:chExt cx="10736543" cy="56279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1EE8AF-AEF8-249A-05A6-ABFF99E3A3EC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3D389BB-D26A-41C7-789E-EF696311E40A}"/>
                </a:ext>
              </a:extLst>
            </p:cNvPr>
            <p:cNvSpPr>
              <a:spLocks/>
            </p:cNvSpPr>
            <p:nvPr/>
          </p:nvSpPr>
          <p:spPr>
            <a:xfrm>
              <a:off x="6390043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CB14F16-6EED-C88E-24D7-484EFE794E39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4D9F21-2DF2-5B12-84B6-8841C436C6FD}"/>
                </a:ext>
              </a:extLst>
            </p:cNvPr>
            <p:cNvSpPr txBox="1"/>
            <p:nvPr/>
          </p:nvSpPr>
          <p:spPr>
            <a:xfrm>
              <a:off x="6861879" y="3007931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E91824-8346-83C3-D383-7B5224ADAF34}"/>
                </a:ext>
              </a:extLst>
            </p:cNvPr>
            <p:cNvSpPr txBox="1"/>
            <p:nvPr/>
          </p:nvSpPr>
          <p:spPr>
            <a:xfrm>
              <a:off x="8494614" y="300304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B1186-4A52-7551-6E95-F4A0957EA363}"/>
                </a:ext>
              </a:extLst>
            </p:cNvPr>
            <p:cNvSpPr txBox="1"/>
            <p:nvPr/>
          </p:nvSpPr>
          <p:spPr>
            <a:xfrm>
              <a:off x="6861879" y="2543311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1CB74D-5462-B353-C578-FBD5891EA362}"/>
                </a:ext>
              </a:extLst>
            </p:cNvPr>
            <p:cNvSpPr txBox="1"/>
            <p:nvPr/>
          </p:nvSpPr>
          <p:spPr>
            <a:xfrm>
              <a:off x="8494614" y="254419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No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4C7BD-2BE7-B061-B94B-FF825FC216CD}"/>
                </a:ext>
              </a:extLst>
            </p:cNvPr>
            <p:cNvSpPr txBox="1"/>
            <p:nvPr/>
          </p:nvSpPr>
          <p:spPr>
            <a:xfrm>
              <a:off x="6861879" y="2180100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E5E66D-1CEA-8771-D05B-55E15A778C56}"/>
                </a:ext>
              </a:extLst>
            </p:cNvPr>
            <p:cNvSpPr txBox="1"/>
            <p:nvPr/>
          </p:nvSpPr>
          <p:spPr>
            <a:xfrm>
              <a:off x="8494615" y="2175215"/>
              <a:ext cx="158390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Ultrafast screening 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9FA059-1BAF-EBE0-2BFB-D3CE2887615D}"/>
                </a:ext>
              </a:extLst>
            </p:cNvPr>
            <p:cNvSpPr txBox="1"/>
            <p:nvPr/>
          </p:nvSpPr>
          <p:spPr>
            <a:xfrm>
              <a:off x="6861880" y="4813615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526FE4-8545-586D-C024-36BA35DCB67D}"/>
                </a:ext>
              </a:extLst>
            </p:cNvPr>
            <p:cNvSpPr txBox="1"/>
            <p:nvPr/>
          </p:nvSpPr>
          <p:spPr>
            <a:xfrm>
              <a:off x="8494614" y="4814503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None, destructive method. The whole sample must be processed 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3F6C6-96DD-B12D-75D8-10D51E4C72AB}"/>
                </a:ext>
              </a:extLst>
            </p:cNvPr>
            <p:cNvSpPr txBox="1"/>
            <p:nvPr/>
          </p:nvSpPr>
          <p:spPr>
            <a:xfrm>
              <a:off x="6861879" y="353097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D50158-8879-E920-EE58-B64E8BAFE786}"/>
                </a:ext>
              </a:extLst>
            </p:cNvPr>
            <p:cNvSpPr txBox="1"/>
            <p:nvPr/>
          </p:nvSpPr>
          <p:spPr>
            <a:xfrm>
              <a:off x="8494614" y="3526094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EB692-A785-DD84-1B1E-1F7AFBC62C59}"/>
                </a:ext>
              </a:extLst>
            </p:cNvPr>
            <p:cNvSpPr txBox="1"/>
            <p:nvPr/>
          </p:nvSpPr>
          <p:spPr>
            <a:xfrm>
              <a:off x="6861879" y="4339744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32352-2035-608D-6FA8-F5AC827A2C3B}"/>
                </a:ext>
              </a:extLst>
            </p:cNvPr>
            <p:cNvSpPr txBox="1"/>
            <p:nvPr/>
          </p:nvSpPr>
          <p:spPr>
            <a:xfrm>
              <a:off x="8494614" y="4350762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C731E5-287E-6CF4-2CAA-641A3F0F95AC}"/>
                </a:ext>
              </a:extLst>
            </p:cNvPr>
            <p:cNvSpPr txBox="1"/>
            <p:nvPr/>
          </p:nvSpPr>
          <p:spPr>
            <a:xfrm>
              <a:off x="6861879" y="3877182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4E5372-9950-39B4-CFB5-3FA6F7D5A346}"/>
                </a:ext>
              </a:extLst>
            </p:cNvPr>
            <p:cNvSpPr txBox="1"/>
            <p:nvPr/>
          </p:nvSpPr>
          <p:spPr>
            <a:xfrm>
              <a:off x="8494614" y="3872297"/>
              <a:ext cx="13054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18EA963-9948-EA1E-DF87-22446509FE20}"/>
                </a:ext>
              </a:extLst>
            </p:cNvPr>
            <p:cNvSpPr/>
            <p:nvPr/>
          </p:nvSpPr>
          <p:spPr>
            <a:xfrm>
              <a:off x="6923090" y="1557749"/>
              <a:ext cx="640080" cy="227916"/>
            </a:xfrm>
            <a:prstGeom prst="roundRect">
              <a:avLst>
                <a:gd name="adj" fmla="val 30815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71597-B8AF-406F-B87B-57EA64B57574}"/>
                </a:ext>
              </a:extLst>
            </p:cNvPr>
            <p:cNvSpPr txBox="1"/>
            <p:nvPr/>
          </p:nvSpPr>
          <p:spPr>
            <a:xfrm>
              <a:off x="6916316" y="1527595"/>
              <a:ext cx="7224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Avenir Black" panose="02000503020000020003" pitchFamily="2" charset="0"/>
                  <a:cs typeface="Sora" pitchFamily="2" charset="0"/>
                </a:rPr>
                <a:t>ZERO</a:t>
              </a:r>
              <a:endParaRPr lang="en-US" sz="1400" b="1" u="none" strike="noStrike" dirty="0">
                <a:solidFill>
                  <a:schemeClr val="bg1"/>
                </a:solidFill>
                <a:effectLst/>
                <a:latin typeface="Avenir Black" panose="02000503020000020003" pitchFamily="2" charset="0"/>
                <a:cs typeface="Sor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5B8367-C832-7944-16D4-F9680D57BC85}"/>
                </a:ext>
              </a:extLst>
            </p:cNvPr>
            <p:cNvSpPr/>
            <p:nvPr/>
          </p:nvSpPr>
          <p:spPr>
            <a:xfrm rot="1893682">
              <a:off x="7407138" y="1522989"/>
              <a:ext cx="25200" cy="288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17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5C047-73E9-7931-F618-ADB5340767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2495322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7478D8-8175-98A4-7658-D294C0421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2961354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9A911CC-2E94-AFD6-AE92-5B0363B37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3420242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AE0D70E-FFD6-5F3E-A780-052D122C4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383626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2A0BAF-10EF-0598-690D-AE797D2A0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428086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7FF7E1-0B7A-77A8-F1B6-A3F1A7604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474689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15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326D-A1F9-24D4-2C37-FCA3B64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41F90FB-1C4D-3FCC-3BD5-587A7A448BAC}"/>
              </a:ext>
            </a:extLst>
          </p:cNvPr>
          <p:cNvGrpSpPr/>
          <p:nvPr/>
        </p:nvGrpSpPr>
        <p:grpSpPr>
          <a:xfrm>
            <a:off x="922665" y="611987"/>
            <a:ext cx="10346670" cy="5634025"/>
            <a:chOff x="922665" y="611987"/>
            <a:chExt cx="10346670" cy="56340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4EEA954-F498-EFF5-C43B-1E9E20092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665" y="611987"/>
              <a:ext cx="10346670" cy="5634025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9EE68FC-EC84-325E-DC07-27C75B1B45C7}"/>
                </a:ext>
              </a:extLst>
            </p:cNvPr>
            <p:cNvSpPr/>
            <p:nvPr/>
          </p:nvSpPr>
          <p:spPr>
            <a:xfrm>
              <a:off x="6618520" y="611987"/>
              <a:ext cx="3715651" cy="563402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A00C4A-B583-15BE-B526-0248308F33E6}"/>
                </a:ext>
              </a:extLst>
            </p:cNvPr>
            <p:cNvSpPr txBox="1"/>
            <p:nvPr/>
          </p:nvSpPr>
          <p:spPr>
            <a:xfrm>
              <a:off x="7036099" y="2810620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&lt;7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9B17AA-1BC8-C833-C978-29775AD2A973}"/>
                </a:ext>
              </a:extLst>
            </p:cNvPr>
            <p:cNvSpPr txBox="1"/>
            <p:nvPr/>
          </p:nvSpPr>
          <p:spPr>
            <a:xfrm>
              <a:off x="8369296" y="2841397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27FC4-8D80-D02A-57EA-9B52445A8EE8}"/>
                </a:ext>
              </a:extLst>
            </p:cNvPr>
            <p:cNvSpPr txBox="1"/>
            <p:nvPr/>
          </p:nvSpPr>
          <p:spPr>
            <a:xfrm>
              <a:off x="7036099" y="4063276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&lt;12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30860F-C92B-9820-B6AB-E93EC1548A63}"/>
                </a:ext>
              </a:extLst>
            </p:cNvPr>
            <p:cNvSpPr txBox="1"/>
            <p:nvPr/>
          </p:nvSpPr>
          <p:spPr>
            <a:xfrm>
              <a:off x="8369296" y="4108567"/>
              <a:ext cx="1667021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Complex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 or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CFU/375 gr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75973-66BF-47CB-287D-53468F832CCA}"/>
                </a:ext>
              </a:extLst>
            </p:cNvPr>
            <p:cNvSpPr txBox="1"/>
            <p:nvPr/>
          </p:nvSpPr>
          <p:spPr>
            <a:xfrm>
              <a:off x="7036099" y="1514654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0EFB43-0A22-9D6C-DE40-3C6E5F0ABA65}"/>
                </a:ext>
              </a:extLst>
            </p:cNvPr>
            <p:cNvSpPr txBox="1"/>
            <p:nvPr/>
          </p:nvSpPr>
          <p:spPr>
            <a:xfrm>
              <a:off x="8369296" y="1545431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CFU/1 gr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397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E26AA-692E-9AD9-90FD-DF7C102A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D91BB3-64D1-7425-61F1-B676AA6C3EF1}"/>
              </a:ext>
            </a:extLst>
          </p:cNvPr>
          <p:cNvGrpSpPr/>
          <p:nvPr/>
        </p:nvGrpSpPr>
        <p:grpSpPr>
          <a:xfrm>
            <a:off x="3451276" y="757130"/>
            <a:ext cx="5289447" cy="5634025"/>
            <a:chOff x="3451276" y="757130"/>
            <a:chExt cx="5289447" cy="56340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8E6705-051A-7631-4767-AFA0BC65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878"/>
            <a:stretch>
              <a:fillRect/>
            </a:stretch>
          </p:blipFill>
          <p:spPr>
            <a:xfrm>
              <a:off x="3451276" y="757130"/>
              <a:ext cx="5289447" cy="5634025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3B6FAED-F0DE-77AF-463E-513E438E520B}"/>
                </a:ext>
              </a:extLst>
            </p:cNvPr>
            <p:cNvSpPr/>
            <p:nvPr/>
          </p:nvSpPr>
          <p:spPr>
            <a:xfrm>
              <a:off x="4496098" y="757130"/>
              <a:ext cx="3249075" cy="563402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5817C4-5027-A0BF-8DE9-B2D1F55DC480}"/>
                </a:ext>
              </a:extLst>
            </p:cNvPr>
            <p:cNvSpPr txBox="1"/>
            <p:nvPr/>
          </p:nvSpPr>
          <p:spPr>
            <a:xfrm>
              <a:off x="4755756" y="2955763"/>
              <a:ext cx="132239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&lt;7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4401525-9828-BE50-A565-5CB8E071EDCE}"/>
                </a:ext>
              </a:extLst>
            </p:cNvPr>
            <p:cNvSpPr txBox="1"/>
            <p:nvPr/>
          </p:nvSpPr>
          <p:spPr>
            <a:xfrm>
              <a:off x="6072050" y="2986540"/>
              <a:ext cx="14547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2D829D-56F8-1938-D178-B9C8C501BC77}"/>
                </a:ext>
              </a:extLst>
            </p:cNvPr>
            <p:cNvSpPr txBox="1"/>
            <p:nvPr/>
          </p:nvSpPr>
          <p:spPr>
            <a:xfrm>
              <a:off x="4755755" y="4556760"/>
              <a:ext cx="1322397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&lt;12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92EBED-AB25-0825-D102-E8A5534E87B6}"/>
                </a:ext>
              </a:extLst>
            </p:cNvPr>
            <p:cNvSpPr txBox="1"/>
            <p:nvPr/>
          </p:nvSpPr>
          <p:spPr>
            <a:xfrm>
              <a:off x="6072049" y="4602051"/>
              <a:ext cx="1667021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Complex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 or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CFU/375 gr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D70621-1401-E23F-9F60-0151BC1D917C}"/>
                </a:ext>
              </a:extLst>
            </p:cNvPr>
            <p:cNvSpPr txBox="1"/>
            <p:nvPr/>
          </p:nvSpPr>
          <p:spPr>
            <a:xfrm>
              <a:off x="4755756" y="1369512"/>
              <a:ext cx="132239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A35633-2575-BFE3-583F-B2BC8FE99B7B}"/>
                </a:ext>
              </a:extLst>
            </p:cNvPr>
            <p:cNvSpPr txBox="1"/>
            <p:nvPr/>
          </p:nvSpPr>
          <p:spPr>
            <a:xfrm>
              <a:off x="6072050" y="1400289"/>
              <a:ext cx="14547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CFU/1 gr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109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3946333" y="219329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B273A-14AE-F330-A7AA-0ECDCFE1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64" r="4604"/>
          <a:stretch>
            <a:fillRect/>
          </a:stretch>
        </p:blipFill>
        <p:spPr>
          <a:xfrm>
            <a:off x="2518474" y="581185"/>
            <a:ext cx="4362773" cy="51835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C1D66-6E57-32F0-8020-B26FC09F0F85}"/>
              </a:ext>
            </a:extLst>
          </p:cNvPr>
          <p:cNvSpPr/>
          <p:nvPr/>
        </p:nvSpPr>
        <p:spPr>
          <a:xfrm>
            <a:off x="5104436" y="3923818"/>
            <a:ext cx="416688" cy="335666"/>
          </a:xfrm>
          <a:prstGeom prst="round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FD6AB-2798-FF52-9C50-3696B0D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5017695" y="406178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10167</TotalTime>
  <Words>553</Words>
  <Application>Microsoft Macintosh PowerPoint</Application>
  <PresentationFormat>Widescreen</PresentationFormat>
  <Paragraphs>180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Black</vt:lpstr>
      <vt:lpstr>Calibri</vt:lpstr>
      <vt:lpstr>Calibri Light</vt:lpstr>
      <vt:lpstr>Sora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16</cp:revision>
  <dcterms:created xsi:type="dcterms:W3CDTF">2026-01-25T17:43:28Z</dcterms:created>
  <dcterms:modified xsi:type="dcterms:W3CDTF">2026-02-01T19:11:00Z</dcterms:modified>
</cp:coreProperties>
</file>